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C09751-A2B2-4167-9487-2897607FDA6A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7D5C38-A6BC-4E07-BCB2-633000192C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MDS and Cluster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Lundborg</a:t>
            </a:r>
            <a:endParaRPr lang="en-US" dirty="0" smtClean="0"/>
          </a:p>
          <a:p>
            <a:r>
              <a:rPr lang="en-US" dirty="0" smtClean="0"/>
              <a:t>Allison Chock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479707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Using the 2012 County Health Ranking Minnesota Data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5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 Used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Community Safety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Family and Social Support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Quality of Care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Access to Care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Environmental Quality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334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*Kittson, Lake of the Woods, and Traverse counties were omitted from the data set because of missing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Non-metric MDS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143000"/>
            <a:ext cx="47910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69" y="2667000"/>
            <a:ext cx="41529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MDS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2746131"/>
            <a:ext cx="47910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8523"/>
            <a:ext cx="47910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Interpretation of MDS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002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Dissimilarity matrix used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Non-Metric MDS is more compact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Metric MDS is further spread out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counties cluster around the origin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Olmsted is the most dissimilar of all the counties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Norman, Clay, Fillmore, Houston, and Nobles are most unlike Stevens, Kanabec, Lac qui Parle, and Mille </a:t>
            </a:r>
            <a:r>
              <a:rPr lang="en-US" dirty="0" err="1" smtClean="0"/>
              <a:t>Lacs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further apart the counties are from one another, the more unlike they will be in terms of our selected variables.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9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219200"/>
            <a:ext cx="815181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7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94692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Scree plot indicates 4 clusters will be adequate</a:t>
            </a:r>
          </a:p>
          <a:p>
            <a:r>
              <a:rPr lang="en-US" sz="1600" dirty="0" smtClean="0"/>
              <a:t>Olmsted will be its own cluster</a:t>
            </a:r>
          </a:p>
          <a:p>
            <a:endParaRPr lang="en-US" sz="1600" dirty="0" smtClean="0"/>
          </a:p>
          <a:p>
            <a:r>
              <a:rPr lang="en-US" sz="1600" dirty="0" smtClean="0"/>
              <a:t>Cluster 2: second largest with 27 counties; mostly southern and metropolitan counties</a:t>
            </a:r>
          </a:p>
          <a:p>
            <a:endParaRPr lang="en-US" sz="1600" dirty="0" smtClean="0"/>
          </a:p>
          <a:p>
            <a:r>
              <a:rPr lang="en-US" sz="1600" dirty="0" smtClean="0"/>
              <a:t>Cluster 3: second smallest with 14 counties; west and east central counties, north west counties</a:t>
            </a:r>
          </a:p>
          <a:p>
            <a:endParaRPr lang="en-US" sz="1600" dirty="0" smtClean="0"/>
          </a:p>
          <a:p>
            <a:r>
              <a:rPr lang="en-US" sz="1600" dirty="0" smtClean="0"/>
              <a:t>Cluster 4: largest with 45 counties; central counties, random counties throughout the rest of the state</a:t>
            </a:r>
          </a:p>
          <a:p>
            <a:endParaRPr lang="en-US" sz="1600" dirty="0" smtClean="0"/>
          </a:p>
          <a:p>
            <a:r>
              <a:rPr lang="en-US" sz="1600" dirty="0" smtClean="0"/>
              <a:t>The third and fourth clusters contain random counties throughout the state; understandable since they are joined together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Interpretation of Cluster Analysis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25908"/>
            <a:ext cx="4038600" cy="343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0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9811</TotalTime>
  <Words>225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MDS and Cluster Analysis</vt:lpstr>
      <vt:lpstr>Variables Used</vt:lpstr>
      <vt:lpstr>Non-metric MDS</vt:lpstr>
      <vt:lpstr>Metric MDS</vt:lpstr>
      <vt:lpstr>Interpretation of MDS</vt:lpstr>
      <vt:lpstr>Cluster Analysis</vt:lpstr>
      <vt:lpstr>Interpretation of Cluster Analysis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</cp:revision>
  <dcterms:created xsi:type="dcterms:W3CDTF">2013-04-14T23:40:37Z</dcterms:created>
  <dcterms:modified xsi:type="dcterms:W3CDTF">2013-04-21T19:11:40Z</dcterms:modified>
</cp:coreProperties>
</file>